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30963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+mn-lt"/>
              </a:rPr>
              <a:t>Участник </a:t>
            </a:r>
            <a:r>
              <a:rPr lang="ru-RU" sz="5400" dirty="0" err="1" smtClean="0">
                <a:latin typeface="+mn-lt"/>
              </a:rPr>
              <a:t>вов</a:t>
            </a:r>
            <a:r>
              <a:rPr lang="ru-RU" sz="5400" dirty="0" smtClean="0">
                <a:latin typeface="+mn-lt"/>
              </a:rPr>
              <a:t/>
            </a:r>
            <a:br>
              <a:rPr lang="ru-RU" sz="5400" dirty="0" smtClean="0">
                <a:latin typeface="+mn-lt"/>
              </a:rPr>
            </a:br>
            <a:r>
              <a:rPr lang="ru-RU" sz="5400" dirty="0" smtClean="0">
                <a:latin typeface="+mn-lt"/>
              </a:rPr>
              <a:t>1941-1945гг</a:t>
            </a:r>
            <a:endParaRPr lang="ru-RU" sz="5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157192"/>
            <a:ext cx="4355976" cy="17008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Выполнила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endParaRPr lang="ru-RU" sz="2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Студентка группы 859-ЗФ-ЭБ</a:t>
            </a:r>
          </a:p>
          <a:p>
            <a:pPr algn="l"/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Москалева В.И.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73824"/>
          </a:xfrm>
        </p:spPr>
        <p:txBody>
          <a:bodyPr>
            <a:normAutofit/>
          </a:bodyPr>
          <a:lstStyle/>
          <a:p>
            <a:r>
              <a:rPr lang="ru-RU" dirty="0" smtClean="0"/>
              <a:t>Попов Николай Михайлович 1905 года рождения.</a:t>
            </a:r>
          </a:p>
          <a:p>
            <a:r>
              <a:rPr lang="ru-RU" dirty="0" smtClean="0"/>
              <a:t>Родился в Кемеровской области, Ленинск-Кузнецкий район, с.Чусовитино.</a:t>
            </a:r>
          </a:p>
          <a:p>
            <a:r>
              <a:rPr lang="ru-RU" dirty="0" smtClean="0"/>
              <a:t>Умер 06.04.1962г.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ello_html_m10228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80728"/>
            <a:ext cx="4428138" cy="573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07950" y="115888"/>
            <a:ext cx="8856663" cy="6553200"/>
          </a:xfrm>
        </p:spPr>
        <p:txBody>
          <a:bodyPr/>
          <a:lstStyle/>
          <a:p>
            <a:r>
              <a:rPr lang="ru-RU" dirty="0" smtClean="0"/>
              <a:t>Призван Беловским РВК в 1927 году на службу в 108 стрелковый полк.</a:t>
            </a:r>
          </a:p>
          <a:p>
            <a:r>
              <a:rPr lang="ru-RU" dirty="0" smtClean="0"/>
              <a:t>12 июня 1941 года был призван в 386 полк Артиллерийским трактористом.</a:t>
            </a:r>
          </a:p>
          <a:p>
            <a:r>
              <a:rPr lang="ru-RU" dirty="0" smtClean="0"/>
              <a:t>Демобилизован 23.06.1945 года.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422" y="2676922"/>
            <a:ext cx="4221578" cy="418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ntitled15-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81536"/>
            <a:ext cx="464752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80920" cy="98072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Путь боевых действий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832648"/>
          </a:xfrm>
        </p:spPr>
        <p:txBody>
          <a:bodyPr/>
          <a:lstStyle/>
          <a:p>
            <a:r>
              <a:rPr lang="ru-RU" sz="2400" dirty="0" smtClean="0"/>
              <a:t>Белово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Великий Новгород</a:t>
            </a:r>
          </a:p>
          <a:p>
            <a:r>
              <a:rPr lang="ru-RU" sz="2400" dirty="0" smtClean="0"/>
              <a:t>Псков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Рига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Прекуле (Будапешт)</a:t>
            </a:r>
          </a:p>
          <a:p>
            <a:endParaRPr lang="ru-RU" dirty="0"/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648" y="1268760"/>
            <a:ext cx="578635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Награды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579296" cy="5472648"/>
          </a:xfrm>
        </p:spPr>
        <p:txBody>
          <a:bodyPr/>
          <a:lstStyle/>
          <a:p>
            <a:r>
              <a:rPr lang="ru-RU" dirty="0" smtClean="0"/>
              <a:t>Медаль №839975  за боевые заслуги 3 марта 1944г.</a:t>
            </a:r>
          </a:p>
          <a:p>
            <a:r>
              <a:rPr lang="ru-RU" dirty="0" smtClean="0"/>
              <a:t>Медаль за взятие Будапешта 9 июня 1945г.</a:t>
            </a:r>
            <a:endParaRPr lang="ru-RU" dirty="0"/>
          </a:p>
        </p:txBody>
      </p:sp>
      <p:pic>
        <p:nvPicPr>
          <p:cNvPr id="5" name="Рисунок 4" descr="Medal_for_Merit_in_Com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2520280" cy="440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pture_of_Budapest_OBVE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88839"/>
            <a:ext cx="2592288" cy="451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Наградной лист 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0000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71601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941168"/>
            <a:ext cx="4464496" cy="28803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000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566" y="836712"/>
            <a:ext cx="4393434" cy="602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12474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Отличительные поступки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0000006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5"/>
            <a:ext cx="91440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73216"/>
            <a:ext cx="8363272" cy="136819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421196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orld-war-photo-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715198" cy="402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101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Участник вов 1941-1945гг</vt:lpstr>
      <vt:lpstr>Слайд 2</vt:lpstr>
      <vt:lpstr>Слайд 3</vt:lpstr>
      <vt:lpstr>Путь боевых действий </vt:lpstr>
      <vt:lpstr>Награды</vt:lpstr>
      <vt:lpstr>Наградной лист </vt:lpstr>
      <vt:lpstr>Отличительные поступки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204</cp:lastModifiedBy>
  <cp:revision>18</cp:revision>
  <dcterms:created xsi:type="dcterms:W3CDTF">2019-12-15T10:55:21Z</dcterms:created>
  <dcterms:modified xsi:type="dcterms:W3CDTF">2019-12-20T06:44:11Z</dcterms:modified>
</cp:coreProperties>
</file>