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10"/>
  </p:notesMasterIdLst>
  <p:sldIdLst>
    <p:sldId id="256" r:id="rId2"/>
    <p:sldId id="261" r:id="rId3"/>
    <p:sldId id="262" r:id="rId4"/>
    <p:sldId id="257" r:id="rId5"/>
    <p:sldId id="259" r:id="rId6"/>
    <p:sldId id="258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3A788-BEFA-422B-B50B-65CA619B8D5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B56B8-AB22-497B-BB76-1D88152CE2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30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B56B8-AB22-497B-BB76-1D88152CE29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300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B56B8-AB22-497B-BB76-1D88152CE29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778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B56B8-AB22-497B-BB76-1D88152CE29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75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987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060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15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905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826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14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899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587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7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806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9498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624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039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707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713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949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144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4D75A35A-CC69-4382-98A7-C63FF9388CB0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9D43584-89C3-492A-8CA9-9A2F725E4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306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19D7B3-F3AE-4F39-A416-5AC571EC20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5" r="25357"/>
          <a:stretch/>
        </p:blipFill>
        <p:spPr>
          <a:xfrm>
            <a:off x="652302" y="1310191"/>
            <a:ext cx="7059859" cy="4556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FBA0A-91C3-4FCC-95E7-F3C580126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992" y="1057921"/>
            <a:ext cx="3968318" cy="2697333"/>
          </a:xfrm>
        </p:spPr>
        <p:txBody>
          <a:bodyPr>
            <a:normAutofit/>
          </a:bodyPr>
          <a:lstStyle/>
          <a:p>
            <a:r>
              <a:rPr lang="ru-RU" sz="4000" dirty="0"/>
              <a:t>Этапы создания проекта «Робот пес»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7C961E-1A05-4E05-B14E-A532B318A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77407" y="5474557"/>
            <a:ext cx="3655489" cy="783454"/>
          </a:xfrm>
        </p:spPr>
        <p:txBody>
          <a:bodyPr>
            <a:normAutofit/>
          </a:bodyPr>
          <a:lstStyle/>
          <a:p>
            <a:r>
              <a:rPr lang="ru-RU" sz="1600" dirty="0" err="1"/>
              <a:t>Манышев</a:t>
            </a:r>
            <a:r>
              <a:rPr lang="ru-RU" sz="1600" dirty="0"/>
              <a:t> </a:t>
            </a:r>
            <a:r>
              <a:rPr lang="ru-RU" sz="1600" dirty="0" err="1"/>
              <a:t>Самат</a:t>
            </a:r>
            <a:r>
              <a:rPr lang="ru-RU" sz="1600" dirty="0"/>
              <a:t> Леонидович 629гр.</a:t>
            </a:r>
          </a:p>
          <a:p>
            <a:r>
              <a:rPr lang="ru-RU" sz="1600" dirty="0" err="1"/>
              <a:t>Акцинов</a:t>
            </a:r>
            <a:r>
              <a:rPr lang="ru-RU" sz="1600" dirty="0"/>
              <a:t> </a:t>
            </a:r>
            <a:r>
              <a:rPr lang="ru-RU" sz="1600" dirty="0" err="1"/>
              <a:t>Айсур</a:t>
            </a:r>
            <a:r>
              <a:rPr lang="ru-RU" sz="1600" dirty="0"/>
              <a:t> Миронович 629гр.</a:t>
            </a:r>
          </a:p>
        </p:txBody>
      </p:sp>
    </p:spTree>
    <p:extLst>
      <p:ext uri="{BB962C8B-B14F-4D97-AF65-F5344CB8AC3E}">
        <p14:creationId xmlns:p14="http://schemas.microsoft.com/office/powerpoint/2010/main" val="289576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62206-1C2D-4D4E-8352-7715A1A98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743799"/>
            <a:ext cx="9905998" cy="822784"/>
          </a:xfrm>
        </p:spPr>
        <p:txBody>
          <a:bodyPr/>
          <a:lstStyle/>
          <a:p>
            <a:pPr algn="ctr"/>
            <a:r>
              <a:rPr lang="ru-RU" dirty="0"/>
              <a:t>Цели и задачи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B2C0EB-920E-4D89-AB86-3411E2CD9862}"/>
              </a:ext>
            </a:extLst>
          </p:cNvPr>
          <p:cNvSpPr txBox="1"/>
          <p:nvPr/>
        </p:nvSpPr>
        <p:spPr>
          <a:xfrm>
            <a:off x="1141413" y="1759459"/>
            <a:ext cx="9905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	</a:t>
            </a:r>
            <a:r>
              <a:rPr lang="ru-RU" sz="2000" dirty="0"/>
              <a:t>Целью проекта является создание относительно недорогого робота-пса со сложной кинематикой для получения опыта в программировании мехатронных систем.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353F38-F371-40A5-AA82-CA0DA5BE7F9B}"/>
              </a:ext>
            </a:extLst>
          </p:cNvPr>
          <p:cNvSpPr txBox="1"/>
          <p:nvPr/>
        </p:nvSpPr>
        <p:spPr>
          <a:xfrm>
            <a:off x="1141413" y="2967998"/>
            <a:ext cx="99059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	</a:t>
            </a:r>
            <a:r>
              <a:rPr lang="ru-RU" sz="1800" dirty="0"/>
              <a:t>Основные 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</a:t>
            </a:r>
            <a:r>
              <a:rPr lang="ru-RU" sz="1800" dirty="0"/>
              <a:t>зучение теоретического материала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Проведение теоретических расчетов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Компоновка электроники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Проведение тестовых испытаний</a:t>
            </a:r>
          </a:p>
        </p:txBody>
      </p:sp>
    </p:spTree>
    <p:extLst>
      <p:ext uri="{BB962C8B-B14F-4D97-AF65-F5344CB8AC3E}">
        <p14:creationId xmlns:p14="http://schemas.microsoft.com/office/powerpoint/2010/main" val="359038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35104-D689-4D13-BB46-2679EDA01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609600"/>
            <a:ext cx="9905998" cy="962025"/>
          </a:xfrm>
        </p:spPr>
        <p:txBody>
          <a:bodyPr/>
          <a:lstStyle/>
          <a:p>
            <a:pPr algn="ctr"/>
            <a:r>
              <a:rPr lang="ru-RU" dirty="0"/>
              <a:t>Основные этапы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6E2D46-DC34-4417-A9C0-57BD128B1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538" y="2876550"/>
            <a:ext cx="4902062" cy="2438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Проект состоит из 4 основных этапов:</a:t>
            </a:r>
          </a:p>
          <a:p>
            <a:r>
              <a:rPr lang="ru-RU" dirty="0"/>
              <a:t>Корпус проекта «робот пес»</a:t>
            </a:r>
          </a:p>
          <a:p>
            <a:r>
              <a:rPr lang="ru-RU" dirty="0"/>
              <a:t>Механические приводы</a:t>
            </a:r>
          </a:p>
          <a:p>
            <a:r>
              <a:rPr lang="ru-RU" dirty="0"/>
              <a:t>Электронные компоненты</a:t>
            </a:r>
          </a:p>
          <a:p>
            <a:r>
              <a:rPr lang="ru-RU" dirty="0"/>
              <a:t>Программирование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2FA21A-5527-4394-98E0-B6E98B09C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943100"/>
            <a:ext cx="6457950" cy="4305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578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C8278A-6037-4C82-A41B-61608AFBB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901" y="579268"/>
            <a:ext cx="5334001" cy="1371600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Корпус проекта «Робот пес»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E8A600-D123-4EFA-887E-DCDFD4035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0" y="734627"/>
            <a:ext cx="5140171" cy="1828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В нашем пользовании имеются 3</a:t>
            </a:r>
            <a:r>
              <a:rPr lang="en-US" sz="1600" dirty="0"/>
              <a:t>D </a:t>
            </a:r>
            <a:r>
              <a:rPr lang="ru-RU" sz="1600" dirty="0"/>
              <a:t>принтеры, поэтому большинство элементы корпуса были созданы с помощью 3</a:t>
            </a:r>
            <a:r>
              <a:rPr lang="en-US" sz="1600" dirty="0"/>
              <a:t>D </a:t>
            </a:r>
            <a:r>
              <a:rPr lang="ru-RU" sz="1600" dirty="0"/>
              <a:t>печати.</a:t>
            </a:r>
          </a:p>
          <a:p>
            <a:pPr marL="0" indent="0">
              <a:buNone/>
            </a:pPr>
            <a:r>
              <a:rPr lang="ru-RU" sz="1600" dirty="0"/>
              <a:t>В сумме корпус робота имеет 28 напечатанных деталей, 12 серво-рычагов, 8 тяг, 8 подшипников и большое количество крепежных элементов.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637B89-E7D5-441E-B15C-5A7C667C15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62" r="28568"/>
          <a:stretch/>
        </p:blipFill>
        <p:spPr>
          <a:xfrm>
            <a:off x="955829" y="2563427"/>
            <a:ext cx="4609876" cy="3642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2FB7BC-58E5-4BE4-A812-183AC0EF0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634" y="3076225"/>
            <a:ext cx="3646574" cy="26164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57DC049-9FF6-4CFC-8D12-0AC8F56753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82" b="30357"/>
          <a:stretch/>
        </p:blipFill>
        <p:spPr>
          <a:xfrm>
            <a:off x="9626137" y="2956032"/>
            <a:ext cx="2203895" cy="2856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2505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AE76CB-11D6-4819-80AD-89C85616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704850"/>
            <a:ext cx="9905998" cy="1028700"/>
          </a:xfrm>
        </p:spPr>
        <p:txBody>
          <a:bodyPr/>
          <a:lstStyle/>
          <a:p>
            <a:pPr algn="ctr"/>
            <a:r>
              <a:rPr lang="ru-RU" dirty="0"/>
              <a:t>Электронные компоненты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FF99179C-A0D4-42ED-AA33-E6385BF1F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733550"/>
            <a:ext cx="5830887" cy="46386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/>
              <a:t>Электронные компоненты:</a:t>
            </a:r>
          </a:p>
          <a:p>
            <a:r>
              <a:rPr lang="ru-RU" sz="2000" dirty="0"/>
              <a:t>Аккумулятор из ячеек 18650 на 12</a:t>
            </a:r>
            <a:r>
              <a:rPr lang="en-US" sz="2000" dirty="0"/>
              <a:t>v</a:t>
            </a:r>
            <a:r>
              <a:rPr lang="ru-RU" sz="2000" dirty="0"/>
              <a:t>.</a:t>
            </a:r>
          </a:p>
          <a:p>
            <a:r>
              <a:rPr lang="ru-RU" sz="2000" dirty="0"/>
              <a:t>12 сервоприводов </a:t>
            </a:r>
            <a:r>
              <a:rPr lang="en-US" sz="2000" dirty="0"/>
              <a:t>DS3235.</a:t>
            </a:r>
            <a:endParaRPr lang="ru-RU" sz="2000" dirty="0"/>
          </a:p>
          <a:p>
            <a:r>
              <a:rPr lang="ru-RU" sz="2000" dirty="0"/>
              <a:t>Понижающий </a:t>
            </a:r>
            <a:r>
              <a:rPr lang="en-US" sz="2000" dirty="0"/>
              <a:t>DC-DC </a:t>
            </a:r>
            <a:r>
              <a:rPr lang="ru-RU" sz="2000" dirty="0"/>
              <a:t>преобразователь снижающий напряжение до рабочих для сервоприводов 6-7</a:t>
            </a:r>
            <a:r>
              <a:rPr lang="en-US" sz="2000" dirty="0"/>
              <a:t>v</a:t>
            </a:r>
            <a:r>
              <a:rPr lang="ru-RU" sz="2000" dirty="0"/>
              <a:t>.</a:t>
            </a:r>
          </a:p>
          <a:p>
            <a:r>
              <a:rPr lang="ru-RU" sz="2000" dirty="0"/>
              <a:t>Плата на базе микроконтроллера</a:t>
            </a:r>
            <a:r>
              <a:rPr lang="en-US" sz="2000" dirty="0"/>
              <a:t> </a:t>
            </a:r>
            <a:r>
              <a:rPr lang="en-US" dirty="0"/>
              <a:t>Arduino Mega 2560</a:t>
            </a:r>
            <a:r>
              <a:rPr lang="ru-RU" sz="2000" dirty="0"/>
              <a:t>.</a:t>
            </a:r>
          </a:p>
          <a:p>
            <a:r>
              <a:rPr lang="ru-RU" dirty="0"/>
              <a:t>Джойстик от </a:t>
            </a:r>
            <a:r>
              <a:rPr lang="en-US" dirty="0">
                <a:effectLst/>
              </a:rPr>
              <a:t>PlayStation 2 </a:t>
            </a:r>
            <a:r>
              <a:rPr lang="ru-RU" dirty="0">
                <a:effectLst/>
              </a:rPr>
              <a:t>для управления роботом</a:t>
            </a:r>
            <a:r>
              <a:rPr lang="ru-RU" sz="2000" dirty="0"/>
              <a:t>. </a:t>
            </a:r>
          </a:p>
          <a:p>
            <a:r>
              <a:rPr lang="ru-RU" sz="2000" dirty="0"/>
              <a:t>Кнопка питания, разъем зарядки и индикатор заряда аккумулятора. </a:t>
            </a:r>
            <a:endParaRPr lang="ru-RU" dirty="0"/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792EAA-CD8A-411D-9A6C-422CF7D86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1136" y="1857376"/>
            <a:ext cx="5226766" cy="377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7860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379E139-B891-475D-AD3C-ECEC61FC2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762000"/>
            <a:ext cx="5334001" cy="1371600"/>
          </a:xfrm>
        </p:spPr>
        <p:txBody>
          <a:bodyPr>
            <a:normAutofit/>
          </a:bodyPr>
          <a:lstStyle/>
          <a:p>
            <a:pPr algn="ctr"/>
            <a:r>
              <a:rPr lang="ru-RU" sz="3600" dirty="0"/>
              <a:t>Механически приводы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DDB609-39CE-4005-8A9C-62CD57671955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72" t="16280" r="3430"/>
          <a:stretch/>
        </p:blipFill>
        <p:spPr bwMode="auto">
          <a:xfrm>
            <a:off x="8294601" y="3097"/>
            <a:ext cx="3897399" cy="68549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>
            <a:extLst>
              <a:ext uri="{FF2B5EF4-FFF2-40B4-BE49-F238E27FC236}">
                <a16:creationId xmlns:a16="http://schemas.microsoft.com/office/drawing/2014/main" id="{7F12C4DA-85FC-4AEB-A380-A61E061F26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41411" y="2227834"/>
            <a:ext cx="5334001" cy="182880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	</a:t>
            </a:r>
            <a:r>
              <a:rPr lang="ru-RU" dirty="0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Лучшим вариантом привода для данного типа роботов считаются  бесколлекторные моторы с обратной связью. Цена на такие моторы существенно высока, поэтому наш выбор пал на сервоприводы.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A0929A-BACA-4C14-81B2-A7D3E78560A5}"/>
              </a:ext>
            </a:extLst>
          </p:cNvPr>
          <p:cNvSpPr txBox="1"/>
          <p:nvPr/>
        </p:nvSpPr>
        <p:spPr>
          <a:xfrm>
            <a:off x="1141411" y="4150868"/>
            <a:ext cx="57119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В данном проекте используются 12 сервоприводов (По 3 на каждую ногу).</a:t>
            </a:r>
          </a:p>
          <a:p>
            <a:r>
              <a:rPr lang="ru-RU" sz="1800" dirty="0"/>
              <a:t>После сделанных нами расчётов при массе робота не более 2кг крутящий момент на сервоприводах должен быть не менее 20кг/см…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033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9E8E8-E745-4140-A90E-932D6C596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280" y="341115"/>
            <a:ext cx="6829426" cy="902196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Программирование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A6B97E-5B83-4577-923D-E2609FB3F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27906" y="1584426"/>
            <a:ext cx="5916614" cy="26193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800" dirty="0"/>
              <a:t>После сборки робота пса было решено написать тестовую программу для проверки работоспособности модулей.</a:t>
            </a:r>
          </a:p>
          <a:p>
            <a:pPr marL="0" indent="0">
              <a:buNone/>
            </a:pPr>
            <a:r>
              <a:rPr lang="ru-RU" sz="1800" dirty="0"/>
              <a:t>В дальнейшем планируется написать полноценную программу позволяющую управлять роботом как автономно так и в ручную.</a:t>
            </a:r>
          </a:p>
          <a:p>
            <a:pPr marL="0" indent="0">
              <a:buNone/>
            </a:pPr>
            <a:r>
              <a:rPr lang="ru-RU" sz="1800" dirty="0"/>
              <a:t>В качестве вспомогательного материала по написанию программы используется следующая статья: </a:t>
            </a:r>
            <a:r>
              <a:rPr lang="en-US" sz="1800" dirty="0"/>
              <a:t>https://github.com/PingguSoft/esp32_quadruped</a:t>
            </a:r>
            <a:endParaRPr lang="ru-RU" sz="18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666D1AB-D7EF-4A0A-95EE-13069977D6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45" r="66328" b="3820"/>
          <a:stretch/>
        </p:blipFill>
        <p:spPr>
          <a:xfrm>
            <a:off x="7428706" y="0"/>
            <a:ext cx="4356371" cy="68580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D7175BB-39E9-4EA6-8602-A82739DACFC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5" y="4314824"/>
            <a:ext cx="3914775" cy="220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089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063386-B427-4EB1-AFB7-04E849A29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11" y="2770495"/>
            <a:ext cx="4916489" cy="1366837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Спасибо за внимание!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7CC45E-4169-4FC5-BEF0-A424F850AA9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9" r="19810"/>
          <a:stretch/>
        </p:blipFill>
        <p:spPr>
          <a:xfrm rot="16200000">
            <a:off x="5955858" y="1028701"/>
            <a:ext cx="5080885" cy="48005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227987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етка">
  <a:themeElements>
    <a:clrScheme name="Сетка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Сетка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етка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787</TotalTime>
  <Words>304</Words>
  <Application>Microsoft Office PowerPoint</Application>
  <PresentationFormat>Широкоэкранный</PresentationFormat>
  <Paragraphs>39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Century Gothic</vt:lpstr>
      <vt:lpstr>Сетка</vt:lpstr>
      <vt:lpstr>Этапы создания проекта «Робот пес»</vt:lpstr>
      <vt:lpstr>Цели и задачи</vt:lpstr>
      <vt:lpstr>Основные этапы</vt:lpstr>
      <vt:lpstr>Корпус проекта «Робот пес»</vt:lpstr>
      <vt:lpstr>Электронные компоненты</vt:lpstr>
      <vt:lpstr>Механически приводы</vt:lpstr>
      <vt:lpstr>Программирование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Этапы создания проекта «Робот пес»</dc:title>
  <dc:creator>Сергей Неустроев</dc:creator>
  <cp:lastModifiedBy>Samat Manyshev</cp:lastModifiedBy>
  <cp:revision>53</cp:revision>
  <dcterms:created xsi:type="dcterms:W3CDTF">2022-04-19T09:46:16Z</dcterms:created>
  <dcterms:modified xsi:type="dcterms:W3CDTF">2022-10-12T17:25:05Z</dcterms:modified>
</cp:coreProperties>
</file>