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59" r:id="rId4"/>
    <p:sldId id="271" r:id="rId5"/>
    <p:sldId id="260" r:id="rId6"/>
    <p:sldId id="275" r:id="rId7"/>
    <p:sldId id="272" r:id="rId8"/>
    <p:sldId id="261" r:id="rId9"/>
    <p:sldId id="273" r:id="rId10"/>
    <p:sldId id="263" r:id="rId11"/>
    <p:sldId id="276" r:id="rId12"/>
    <p:sldId id="262" r:id="rId13"/>
    <p:sldId id="267" r:id="rId14"/>
    <p:sldId id="274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1430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СНЕЖНЫЙ БАРС-Х0ЗЯИН ГОРНЫХ ВЕРШИН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i2.wp.com/ljplus.ru/img/c/r/crazy_zoologist/snow_leopard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280920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470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6" y="245234"/>
            <a:ext cx="8766212" cy="628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50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scfh.ru/files/medialibrary/204/204dc0167b0fd25c1b99dfaba4370fd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128"/>
            <a:ext cx="8352928" cy="6908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847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5" y="260648"/>
            <a:ext cx="8964991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5183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vuzdoc.org/htm/img/3/4631/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7" y="116632"/>
            <a:ext cx="9131504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031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66725"/>
            <a:ext cx="8572500" cy="592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592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6632"/>
            <a:ext cx="4824536" cy="3618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4433525" cy="33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780" y="3429000"/>
            <a:ext cx="4688975" cy="33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751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ttps://wwf.ru/upload/irbis/img_irbis-hunt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8" y="908720"/>
            <a:ext cx="9141598" cy="404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03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2022 год- снежного барса в Республике Алтай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44952"/>
            <a:ext cx="8604449" cy="5759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2657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D:\Desktop\загруженно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3419475"/>
            <a:ext cx="285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Desktop\загруженно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13" y="3571875"/>
            <a:ext cx="285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7640"/>
            <a:ext cx="8964488" cy="625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5582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75" y="332657"/>
            <a:ext cx="8578797" cy="593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0312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AutoShape 2" descr="https://www.zvezdaaltaya.ru/wp-content/uploads/2022/07/PRA_0239-kopiy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:\Desktop\PRA_0239-kopiy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D:\Desktop\PRA_0239-kopiya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12738"/>
            <a:ext cx="8144073" cy="6083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6335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154" y="1"/>
            <a:ext cx="9192154" cy="6894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047750"/>
            <a:ext cx="666750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473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9" y="260648"/>
            <a:ext cx="9096362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3838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3512"/>
            <a:ext cx="9131512" cy="5521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6673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15</Words>
  <Application>Microsoft Office PowerPoint</Application>
  <PresentationFormat>Экран (4:3)</PresentationFormat>
  <Paragraphs>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СНЕЖНЫЙ БАРС-Х0ЗЯИН ГОРНЫХ ВЕРШИН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2022 год- снежного барса в Республике Алтай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АРКАДИЙ</dc:creator>
  <cp:lastModifiedBy>Admin</cp:lastModifiedBy>
  <cp:revision>18</cp:revision>
  <dcterms:created xsi:type="dcterms:W3CDTF">2022-10-12T01:28:10Z</dcterms:created>
  <dcterms:modified xsi:type="dcterms:W3CDTF">2022-10-12T18:01:15Z</dcterms:modified>
</cp:coreProperties>
</file>